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9144000" cy="6858000" type="letter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101" d="100"/>
          <a:sy n="101" d="100"/>
        </p:scale>
        <p:origin x="-132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16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233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941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180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96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661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293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906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886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337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417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759E2-E63A-4516-AEE5-9C2FB9025A88}" type="datetimeFigureOut">
              <a:rPr lang="en-US" smtClean="0"/>
              <a:pPr/>
              <a:t>10/25/15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968F3-C632-4483-A774-ED610C61FD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885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hyperlink" Target="mailto:NE217782@my.ncwc.ed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rot="450006">
            <a:off x="202119" y="5589622"/>
            <a:ext cx="1512479" cy="103291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65175" y="1752600"/>
            <a:ext cx="2453747" cy="20955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493621" y="298832"/>
            <a:ext cx="24049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all" dirty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ScrapItUp"/>
                <a:cs typeface="ScrapItUp"/>
              </a:rPr>
              <a:t>N</a:t>
            </a:r>
            <a:r>
              <a:rPr lang="en-US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ScrapItUp"/>
                <a:cs typeface="ScrapItUp"/>
              </a:rPr>
              <a:t>atasha </a:t>
            </a:r>
            <a:r>
              <a:rPr lang="en-US" sz="4000" b="1" cap="all" dirty="0" smtClean="0">
                <a:ln w="9000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  <a:latin typeface="ScrapItUp"/>
                <a:cs typeface="ScrapItUp"/>
              </a:rPr>
              <a:t>Engolio</a:t>
            </a:r>
            <a:endParaRPr lang="en-US" sz="4000" b="1" cap="all" dirty="0">
              <a:ln w="9000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  <a:latin typeface="ScrapItUp"/>
              <a:cs typeface="ScrapItUp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2855" y="4724400"/>
            <a:ext cx="826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(Front)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383184" y="3222716"/>
            <a:ext cx="259905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Email me at</a:t>
            </a:r>
          </a:p>
          <a:p>
            <a:pPr algn="ctr"/>
            <a:r>
              <a:rPr lang="en-US" dirty="0" smtClean="0">
                <a:hlinkClick r:id="rId2"/>
              </a:rPr>
              <a:t>NE217782@my.ncwc.edu</a:t>
            </a:r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dirty="0" smtClean="0"/>
              <a:t>Call me at</a:t>
            </a:r>
          </a:p>
          <a:p>
            <a:pPr algn="ctr"/>
            <a:r>
              <a:rPr lang="en-US" dirty="0" smtClean="0"/>
              <a:t>910-612-6224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200400" y="1371600"/>
            <a:ext cx="280747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Just kidding."/>
                <a:cs typeface="Just kidding."/>
              </a:rPr>
              <a:t>Contact Me</a:t>
            </a:r>
            <a:endParaRPr lang="en-US" sz="4400" b="1" cap="none" spc="0" dirty="0">
              <a:ln w="12700">
                <a:solidFill>
                  <a:schemeClr val="bg1"/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Just kidding."/>
              <a:cs typeface="Just kidding."/>
            </a:endParaRPr>
          </a:p>
        </p:txBody>
      </p:sp>
      <p:pic>
        <p:nvPicPr>
          <p:cNvPr id="13" name="Picture 12" descr="Screen Shot 2015-10-25 at 4.48.00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1" b="11052"/>
          <a:stretch/>
        </p:blipFill>
        <p:spPr>
          <a:xfrm>
            <a:off x="6457988" y="5363528"/>
            <a:ext cx="2580332" cy="129539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/>
          <a:srcRect t="8311"/>
          <a:stretch/>
        </p:blipFill>
        <p:spPr>
          <a:xfrm>
            <a:off x="6766363" y="1969532"/>
            <a:ext cx="2113992" cy="3124200"/>
          </a:xfrm>
          <a:prstGeom prst="rect">
            <a:avLst/>
          </a:prstGeom>
          <a:ln w="76200" cmpd="sng">
            <a:solidFill>
              <a:schemeClr val="bg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55418">
            <a:off x="5185546" y="2794278"/>
            <a:ext cx="719505" cy="66329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283169" flipH="1">
            <a:off x="3241745" y="4599120"/>
            <a:ext cx="661194" cy="116496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50643" y="152400"/>
            <a:ext cx="28074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Just kidding."/>
                <a:cs typeface="Just kidding."/>
              </a:rPr>
              <a:t>Things I enjoy</a:t>
            </a:r>
            <a:endParaRPr lang="en-US" sz="4400" b="1" cap="none" spc="0" dirty="0">
              <a:ln w="12700">
                <a:solidFill>
                  <a:schemeClr val="bg1"/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Just kidding."/>
              <a:cs typeface="Just kidding.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5175" y="1752600"/>
            <a:ext cx="2453747" cy="20955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51902">
            <a:off x="1790876" y="4152046"/>
            <a:ext cx="1041338" cy="58141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04800" y="4572000"/>
            <a:ext cx="21850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Quirky &amp; Messy"/>
                <a:cs typeface="Quirky &amp; Messy"/>
              </a:rPr>
              <a:t>Riding bikes and going to the beach with </a:t>
            </a:r>
          </a:p>
          <a:p>
            <a:pPr algn="ctr"/>
            <a:r>
              <a:rPr lang="en-US" dirty="0" smtClean="0">
                <a:latin typeface="Quirky &amp; Messy"/>
                <a:cs typeface="Quirky &amp; Messy"/>
              </a:rPr>
              <a:t>my family.</a:t>
            </a:r>
            <a:endParaRPr lang="en-US" dirty="0">
              <a:latin typeface="Quirky &amp; Messy"/>
              <a:cs typeface="Quirky &amp; Messy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174375">
            <a:off x="220625" y="5570378"/>
            <a:ext cx="1510366" cy="101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06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596679" y="3581400"/>
            <a:ext cx="2209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Quirky &amp; Messy"/>
                <a:cs typeface="Quirky &amp; Messy"/>
              </a:rPr>
              <a:t>These are my 2 Girls, Cassidy and </a:t>
            </a:r>
            <a:r>
              <a:rPr lang="en-US" sz="2000" dirty="0" err="1" smtClean="0">
                <a:latin typeface="Quirky &amp; Messy"/>
                <a:cs typeface="Quirky &amp; Messy"/>
              </a:rPr>
              <a:t>Kailee</a:t>
            </a:r>
            <a:r>
              <a:rPr lang="en-US" sz="2000" dirty="0" smtClean="0">
                <a:latin typeface="Quirky &amp; Messy"/>
                <a:cs typeface="Quirky &amp; Messy"/>
              </a:rPr>
              <a:t>. We love watching football together, traveling, and going to the beach together.</a:t>
            </a:r>
            <a:endParaRPr lang="en-US" sz="2000" dirty="0" smtClean="0">
              <a:latin typeface="Quirky &amp; Messy"/>
              <a:cs typeface="Quirky &amp; Messy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1" y="3169384"/>
            <a:ext cx="2438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Quirky &amp; Messy"/>
                <a:cs typeface="Quirky &amp; Messy"/>
              </a:rPr>
              <a:t>I grew up in Raleigh NC. I have now lived in Wilmington since 1998. I love being a </a:t>
            </a:r>
          </a:p>
          <a:p>
            <a:pPr algn="ctr"/>
            <a:r>
              <a:rPr lang="en-US" sz="2000" dirty="0" smtClean="0">
                <a:latin typeface="Quirky &amp; Messy"/>
                <a:cs typeface="Quirky &amp; Messy"/>
              </a:rPr>
              <a:t>Carolina Girl!</a:t>
            </a:r>
            <a:endParaRPr lang="en-US" sz="2000" dirty="0">
              <a:latin typeface="Quirky &amp; Messy"/>
              <a:cs typeface="Quirky &amp; Messy"/>
            </a:endParaRPr>
          </a:p>
        </p:txBody>
      </p:sp>
      <p:pic>
        <p:nvPicPr>
          <p:cNvPr id="11" name="Picture 10" descr="IMG_242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203" y="1752600"/>
            <a:ext cx="2341326" cy="1755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ectangle 12"/>
          <p:cNvSpPr/>
          <p:nvPr/>
        </p:nvSpPr>
        <p:spPr>
          <a:xfrm>
            <a:off x="3188914" y="165918"/>
            <a:ext cx="28074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Just kidding."/>
                <a:cs typeface="Just kidding."/>
              </a:rPr>
              <a:t>School</a:t>
            </a:r>
          </a:p>
          <a:p>
            <a:pPr algn="ctr"/>
            <a:r>
              <a:rPr lang="en-US" sz="4400" b="1" cap="none" spc="0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Just kidding."/>
                <a:cs typeface="Just kidding."/>
              </a:rPr>
              <a:t>stuff</a:t>
            </a:r>
            <a:endParaRPr lang="en-US" sz="4400" b="1" cap="none" spc="0" dirty="0">
              <a:ln w="12700">
                <a:solidFill>
                  <a:schemeClr val="bg1"/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Just kidding."/>
              <a:cs typeface="Just kidding.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55774" y="92914"/>
            <a:ext cx="28074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Just kidding."/>
                <a:cs typeface="Just kidding."/>
              </a:rPr>
              <a:t>Family time</a:t>
            </a:r>
            <a:endParaRPr lang="en-US" sz="4400" b="1" cap="none" spc="0" dirty="0">
              <a:ln w="12700">
                <a:solidFill>
                  <a:schemeClr val="bg1"/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Just kidding."/>
              <a:cs typeface="Just kidding.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643" y="152400"/>
            <a:ext cx="280747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Just kidding."/>
                <a:cs typeface="Just kidding."/>
              </a:rPr>
              <a:t>Growing Up</a:t>
            </a:r>
            <a:endParaRPr lang="en-US" sz="4400" b="1" cap="none" spc="0" dirty="0">
              <a:ln w="12700">
                <a:solidFill>
                  <a:schemeClr val="bg1"/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Just kidding."/>
              <a:cs typeface="Just kidding.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4111" t="-2941" r="12778" b="777"/>
          <a:stretch/>
        </p:blipFill>
        <p:spPr>
          <a:xfrm>
            <a:off x="228600" y="1873650"/>
            <a:ext cx="2344916" cy="1119160"/>
          </a:xfrm>
          <a:prstGeom prst="rect">
            <a:avLst/>
          </a:prstGeom>
          <a:ln w="76200" cmpd="sng">
            <a:solidFill>
              <a:srgbClr val="000000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0084" y="5257800"/>
            <a:ext cx="2573516" cy="1230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TextBox 16"/>
          <p:cNvSpPr txBox="1"/>
          <p:nvPr/>
        </p:nvSpPr>
        <p:spPr>
          <a:xfrm>
            <a:off x="3036106" y="1873650"/>
            <a:ext cx="3124200" cy="3046988"/>
          </a:xfrm>
          <a:prstGeom prst="rect">
            <a:avLst/>
          </a:prstGeom>
          <a:noFill/>
          <a:ln w="38100" cmpd="sng">
            <a:solidFill>
              <a:schemeClr val="tx1"/>
            </a:solidFill>
            <a:prstDash val="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Quirky &amp; Messy"/>
                <a:cs typeface="Quirky &amp; Messy"/>
              </a:rPr>
              <a:t>I have been a student at North Carolina Wesleyan Since last September. I am very excited to begin my student teaching this January and to my Graduation this Spring.</a:t>
            </a:r>
            <a:endParaRPr lang="en-US" sz="2400" dirty="0">
              <a:latin typeface="Quirky &amp; Messy"/>
              <a:cs typeface="Quirky &amp; Messy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592" y="4978400"/>
            <a:ext cx="2585419" cy="1574800"/>
          </a:xfrm>
          <a:prstGeom prst="rect">
            <a:avLst/>
          </a:prstGeom>
        </p:spPr>
      </p:pic>
      <p:sp>
        <p:nvSpPr>
          <p:cNvPr id="19" name="Heart 18"/>
          <p:cNvSpPr/>
          <p:nvPr/>
        </p:nvSpPr>
        <p:spPr>
          <a:xfrm>
            <a:off x="7381629" y="5943600"/>
            <a:ext cx="838200" cy="685800"/>
          </a:xfrm>
          <a:prstGeom prst="hear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044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arolina Panthers">
      <a:dk1>
        <a:srgbClr val="000000"/>
      </a:dk1>
      <a:lt1>
        <a:sysClr val="window" lastClr="FFFFFF"/>
      </a:lt1>
      <a:dk2>
        <a:srgbClr val="2A89CB"/>
      </a:dk2>
      <a:lt2>
        <a:srgbClr val="CECECE"/>
      </a:lt2>
      <a:accent1>
        <a:srgbClr val="FFFFFF"/>
      </a:accent1>
      <a:accent2>
        <a:srgbClr val="0D2A3B"/>
      </a:accent2>
      <a:accent3>
        <a:srgbClr val="8CCDEA"/>
      </a:accent3>
      <a:accent4>
        <a:srgbClr val="B4B4B4"/>
      </a:accent4>
      <a:accent5>
        <a:srgbClr val="5D5D5D"/>
      </a:accent5>
      <a:accent6>
        <a:srgbClr val="1B577D"/>
      </a:accent6>
      <a:hlink>
        <a:srgbClr val="78BBD5"/>
      </a:hlink>
      <a:folHlink>
        <a:srgbClr val="FFEAF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120</Words>
  <Application>Microsoft Macintosh PowerPoint</Application>
  <PresentationFormat>Letter Paper (8.5x11 in)</PresentationFormat>
  <Paragraphs>21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Rachel  Mccoy</cp:lastModifiedBy>
  <cp:revision>36</cp:revision>
  <cp:lastPrinted>2015-10-25T20:19:04Z</cp:lastPrinted>
  <dcterms:created xsi:type="dcterms:W3CDTF">2011-09-04T05:01:44Z</dcterms:created>
  <dcterms:modified xsi:type="dcterms:W3CDTF">2015-10-25T21:26:23Z</dcterms:modified>
</cp:coreProperties>
</file>